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511" r:id="rId6"/>
  </p:sldMasterIdLst>
  <p:notesMasterIdLst>
    <p:notesMasterId r:id="rId10"/>
  </p:notesMasterIdLst>
  <p:handoutMasterIdLst>
    <p:handoutMasterId r:id="rId11"/>
  </p:handoutMasterIdLst>
  <p:sldIdLst>
    <p:sldId id="332" r:id="rId7"/>
    <p:sldId id="346" r:id="rId8"/>
    <p:sldId id="333" r:id="rId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49"/>
    <a:srgbClr val="E5ECEB"/>
    <a:srgbClr val="95D600"/>
    <a:srgbClr val="FF6B00"/>
    <a:srgbClr val="00C1DE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77371"/>
  </p:normalViewPr>
  <p:slideViewPr>
    <p:cSldViewPr snapToGrid="0">
      <p:cViewPr varScale="1">
        <p:scale>
          <a:sx n="46" d="100"/>
          <a:sy n="46" d="100"/>
        </p:scale>
        <p:origin x="3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1-10T10:34:39.39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4/13/2021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281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64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93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63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27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/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99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/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/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/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51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69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0350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47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3475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2181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6235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187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5593C93C-1E5D-4C19-8510-510953C83CCF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757182" y="6432905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705691CA-1385-4202-BB32-7980FD0D4BC4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Thank You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Danke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Merci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谢谢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ありがとう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Gracias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Kiitos</a:t>
            </a:r>
            <a:endParaRPr kumimoji="0" lang="en-US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cs typeface="+mn-cs"/>
              </a:rPr>
              <a:t>감사합니다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Mangal" panose="02040503050203030202" pitchFamily="18" charset="0"/>
              </a:rPr>
              <a:t>धन्यवाद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Arial" panose="020B0604020202020204" pitchFamily="34" charset="0"/>
              </a:rPr>
              <a:t>תודה</a:t>
            </a:r>
            <a:endParaRPr kumimoji="0" lang="hi-i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Mangal" panose="02040503050203030202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530B3-2C71-47A4-BAB2-78A35EAF1A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2271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0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EF865F52-F038-9143-B10F-EC315F327B49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23CA994-01FB-B24C-A927-7E3417958BAD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x-none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www.arm.com</a:t>
            </a:r>
            <a:r>
              <a:rPr kumimoji="0" lang="en-US" altLang="x-none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/company/policies/trademarks</a:t>
            </a: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© 2018 Arm Limited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9EDFC-9DD0-4ADC-9DE6-C6516087E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0962" y="3123385"/>
            <a:ext cx="4201604" cy="6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8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/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450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1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333E48"/>
              </a:solidFill>
              <a:effectLst/>
              <a:uLnTx/>
              <a:uFillTx/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9C5097-7251-45E1-B2AF-B137762C7D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4863" y="1731920"/>
            <a:ext cx="4040830" cy="5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54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E5EE6-EC60-4F36-8250-F6D27EEE17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2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CF160-BBA0-4263-8872-2E8BE7E832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4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F94-93C6-4007-A4D0-E71FCE85B9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7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602A8C-9823-4809-982C-93956DD56D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2544" y="6335650"/>
            <a:ext cx="2732051" cy="39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02510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5C44994-EE29-4E68-942C-33DEE4CDA45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 flipH="1">
            <a:off x="1485798" y="6347664"/>
            <a:ext cx="109203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fld id="{2682C2D1-8EA8-E748-B66F-74D4D53CF8F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 typeface="Arial" charset="0"/>
                <a:buNone/>
                <a:tabLst/>
                <a:defRPr/>
              </a:pPr>
              <a:t>‹#›</a:t>
            </a:fld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B6087-5F79-4BE7-942A-42714288F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91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2" r:id="rId1"/>
    <p:sldLayoutId id="2147485513" r:id="rId2"/>
    <p:sldLayoutId id="2147485514" r:id="rId3"/>
    <p:sldLayoutId id="2147485515" r:id="rId4"/>
    <p:sldLayoutId id="2147485516" r:id="rId5"/>
    <p:sldLayoutId id="2147485517" r:id="rId6"/>
    <p:sldLayoutId id="2147485518" r:id="rId7"/>
    <p:sldLayoutId id="2147485519" r:id="rId8"/>
    <p:sldLayoutId id="2147485520" r:id="rId9"/>
    <p:sldLayoutId id="2147485521" r:id="rId10"/>
    <p:sldLayoutId id="2147485522" r:id="rId11"/>
    <p:sldLayoutId id="2147485523" r:id="rId12"/>
    <p:sldLayoutId id="2147485524" r:id="rId13"/>
    <p:sldLayoutId id="2147485525" r:id="rId14"/>
    <p:sldLayoutId id="2147485526" r:id="rId15"/>
    <p:sldLayoutId id="2147485527" r:id="rId16"/>
    <p:sldLayoutId id="2147485528" r:id="rId17"/>
    <p:sldLayoutId id="2147485529" r:id="rId18"/>
    <p:sldLayoutId id="2147485530" r:id="rId19"/>
    <p:sldLayoutId id="2147485531" r:id="rId20"/>
    <p:sldLayoutId id="2147485532" r:id="rId21"/>
    <p:sldLayoutId id="2147485533" r:id="rId22"/>
    <p:sldLayoutId id="2147485534" r:id="rId23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Project – Bike Collision Detection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BF149-6F41-44C4-BEAE-20237AC1A0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2971" y="1397528"/>
            <a:ext cx="4268207" cy="289871"/>
          </a:xfrm>
        </p:spPr>
        <p:txBody>
          <a:bodyPr/>
          <a:lstStyle/>
          <a:p>
            <a:r>
              <a:rPr lang="en-GB" dirty="0"/>
              <a:t>Lesson 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843F8-76A9-41AE-A864-DDC63CD97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8710" y="3903604"/>
            <a:ext cx="5040778" cy="739253"/>
          </a:xfrm>
        </p:spPr>
        <p:txBody>
          <a:bodyPr/>
          <a:lstStyle/>
          <a:p>
            <a:r>
              <a:rPr lang="en-GB" dirty="0"/>
              <a:t>Final Test and 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12B5F-0637-4CE5-B949-1A777FCF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346" y="5958086"/>
            <a:ext cx="4280971" cy="6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0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34CE0-07EF-4ECF-98F5-A4AC6C5B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A757-3FC7-4DAB-9B06-E3842C23F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25" y="1237785"/>
            <a:ext cx="11288749" cy="4595203"/>
          </a:xfrm>
        </p:spPr>
        <p:txBody>
          <a:bodyPr/>
          <a:lstStyle/>
          <a:p>
            <a:pPr lvl="0"/>
            <a:r>
              <a:rPr lang="en-GB" dirty="0"/>
              <a:t>The micro:bit responds to acceleration on one of the axes, </a:t>
            </a:r>
            <a:r>
              <a:rPr lang="en-GB" i="1" dirty="0"/>
              <a:t>x, y </a:t>
            </a:r>
            <a:r>
              <a:rPr lang="en-GB" dirty="0"/>
              <a:t>or</a:t>
            </a:r>
            <a:r>
              <a:rPr lang="en-GB" i="1" dirty="0"/>
              <a:t> z</a:t>
            </a:r>
          </a:p>
          <a:p>
            <a:pPr lvl="0"/>
            <a:r>
              <a:rPr lang="en-GB" dirty="0"/>
              <a:t>The micro:bit responds to acceleration on a combination of </a:t>
            </a:r>
            <a:r>
              <a:rPr lang="en-GB" b="1" dirty="0"/>
              <a:t>two</a:t>
            </a:r>
            <a:r>
              <a:rPr lang="en-GB" dirty="0"/>
              <a:t> of the axes, </a:t>
            </a:r>
            <a:r>
              <a:rPr lang="en-GB" i="1" dirty="0"/>
              <a:t>x, y </a:t>
            </a:r>
            <a:r>
              <a:rPr lang="en-GB" dirty="0"/>
              <a:t>or</a:t>
            </a:r>
            <a:r>
              <a:rPr lang="en-GB" i="1" dirty="0"/>
              <a:t> z</a:t>
            </a:r>
          </a:p>
          <a:p>
            <a:pPr lvl="0"/>
            <a:r>
              <a:rPr lang="en-GB" dirty="0"/>
              <a:t>The micro:bit responds to acceleration on all three axes</a:t>
            </a:r>
          </a:p>
          <a:p>
            <a:pPr lvl="0"/>
            <a:r>
              <a:rPr lang="en-GB" dirty="0"/>
              <a:t>The responses are standard, LED or scrolling text message</a:t>
            </a:r>
          </a:p>
          <a:p>
            <a:pPr lvl="0"/>
            <a:r>
              <a:rPr lang="en-GB" dirty="0"/>
              <a:t>The response uses the music or speech warnings</a:t>
            </a:r>
          </a:p>
          <a:p>
            <a:pPr lvl="0"/>
            <a:r>
              <a:rPr lang="en-GB" dirty="0"/>
              <a:t>The values used are suitable and tested.</a:t>
            </a:r>
          </a:p>
          <a:p>
            <a:pPr lvl="0"/>
            <a:r>
              <a:rPr lang="en-GB" dirty="0"/>
              <a:t>You stay safe on your bike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14:cNvPr>
              <p14:cNvContentPartPr/>
              <p14:nvPr/>
            </p14:nvContentPartPr>
            <p14:xfrm>
              <a:off x="7795737" y="-91492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4A69B40-9567-4BD9-B4CF-F4ABFB8404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9737" y="-986564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90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506828"/>
      </p:ext>
    </p:extLst>
  </p:cSld>
  <p:clrMapOvr>
    <a:masterClrMapping/>
  </p:clrMapOvr>
</p:sld>
</file>

<file path=ppt/theme/theme1.xml><?xml version="1.0" encoding="utf-8"?>
<a:theme xmlns:a="http://schemas.openxmlformats.org/drawingml/2006/main" name="1_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lide deck template" id="{EBD0F82C-B29A-419D-9CAF-EE093087092D}" vid="{2C60A0D2-D733-4FD8-9890-1E1CFEC48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c0950e01-db07-4e41-9c32-b7a8e9fccc9b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97</Words>
  <Application>Microsoft Office PowerPoint</Application>
  <PresentationFormat>Widescreen</PresentationFormat>
  <Paragraphs>13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</vt:lpstr>
      <vt:lpstr>1_Arm_PPT_Public</vt:lpstr>
      <vt:lpstr>Project – Bike Collision Detection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 ideas for Streetlight</dc:title>
  <dc:subject/>
  <dc:creator/>
  <cp:keywords/>
  <dc:description/>
  <cp:lastModifiedBy/>
  <cp:revision>1</cp:revision>
  <dcterms:created xsi:type="dcterms:W3CDTF">2017-09-19T22:21:35Z</dcterms:created>
  <dcterms:modified xsi:type="dcterms:W3CDTF">2021-04-13T12:55:56Z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